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801600" cy="9601200" type="A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C11"/>
    <a:srgbClr val="D2934E"/>
    <a:srgbClr val="FFFFFF"/>
    <a:srgbClr val="CD8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362" y="72"/>
      </p:cViewPr>
      <p:guideLst>
        <p:guide orient="horz" pos="3047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35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2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7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55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0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35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6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5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5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2805-B5DA-4B9F-8D2F-20DCEAD2DD57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CBF0-7123-4B24-BCF7-09A4C9385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1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39E7A4D-4615-4A08-B949-3F969031259F}"/>
              </a:ext>
            </a:extLst>
          </p:cNvPr>
          <p:cNvGrpSpPr/>
          <p:nvPr/>
        </p:nvGrpSpPr>
        <p:grpSpPr>
          <a:xfrm>
            <a:off x="0" y="0"/>
            <a:ext cx="12952226" cy="9594664"/>
            <a:chOff x="-2" y="0"/>
            <a:chExt cx="12952226" cy="959466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F273064-5447-40DE-BAB8-AA6429E7E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2393764"/>
              <a:ext cx="12801600" cy="72009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DB4CE6D-6152-4B02-B684-F97558CE5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5" r="-1164" b="64253"/>
            <a:stretch/>
          </p:blipFill>
          <p:spPr>
            <a:xfrm>
              <a:off x="-2" y="0"/>
              <a:ext cx="12952226" cy="2912478"/>
            </a:xfrm>
            <a:prstGeom prst="rect">
              <a:avLst/>
            </a:prstGeom>
          </p:spPr>
        </p:pic>
        <p:sp>
          <p:nvSpPr>
            <p:cNvPr id="4" name="フローチャート: 結合子 3">
              <a:extLst>
                <a:ext uri="{FF2B5EF4-FFF2-40B4-BE49-F238E27FC236}">
                  <a16:creationId xmlns:a16="http://schemas.microsoft.com/office/drawing/2014/main" id="{B77340F4-05A6-47BA-8BA4-01C40F34E922}"/>
                </a:ext>
              </a:extLst>
            </p:cNvPr>
            <p:cNvSpPr/>
            <p:nvPr/>
          </p:nvSpPr>
          <p:spPr>
            <a:xfrm>
              <a:off x="53931" y="1310321"/>
              <a:ext cx="1271016" cy="1227605"/>
            </a:xfrm>
            <a:prstGeom prst="flowChartConnector">
              <a:avLst/>
            </a:prstGeom>
            <a:solidFill>
              <a:srgbClr val="F7EC11">
                <a:alpha val="82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8C7E9BD3-087C-40A5-B3AB-48CAAC992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7" r="23524" b="57413"/>
            <a:stretch/>
          </p:blipFill>
          <p:spPr>
            <a:xfrm>
              <a:off x="3721667" y="7417105"/>
              <a:ext cx="3108341" cy="1734899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3FC50FD5-462C-439A-93A8-F8C5D7240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096">
            <a:off x="8101098" y="668439"/>
            <a:ext cx="815401" cy="5782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3CCCF8-5AC8-4993-9380-76528F8395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8113" r="10320" b="8949"/>
          <a:stretch/>
        </p:blipFill>
        <p:spPr>
          <a:xfrm rot="5400000">
            <a:off x="6396922" y="1811421"/>
            <a:ext cx="5754205" cy="62511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7527E-564F-47AB-8002-4A003F8CBAB8}"/>
              </a:ext>
            </a:extLst>
          </p:cNvPr>
          <p:cNvSpPr txBox="1"/>
          <p:nvPr/>
        </p:nvSpPr>
        <p:spPr>
          <a:xfrm>
            <a:off x="-35289" y="2777416"/>
            <a:ext cx="6347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「あいちのてっぺん」豊根村から出店します。</a:t>
            </a:r>
            <a:endParaRPr kumimoji="1" lang="en-US" altLang="ja-JP" sz="2800" dirty="0"/>
          </a:p>
          <a:p>
            <a:r>
              <a:rPr kumimoji="1" lang="ja-JP" altLang="en-US" sz="2800" dirty="0"/>
              <a:t>山里ならではの伝統の味をお届けします。</a:t>
            </a:r>
            <a:endParaRPr kumimoji="1" lang="en-US" altLang="ja-JP" sz="2800" dirty="0"/>
          </a:p>
          <a:p>
            <a:r>
              <a:rPr kumimoji="1" lang="ja-JP" altLang="en-US" sz="2800" dirty="0"/>
              <a:t>「豊根村産ゆず」や「西尾産抹茶」を使った季節のドリンクをご用意します。</a:t>
            </a:r>
            <a:endParaRPr kumimoji="1" lang="en-US" altLang="ja-JP" sz="2800" dirty="0"/>
          </a:p>
          <a:p>
            <a:r>
              <a:rPr kumimoji="1" lang="ja-JP" altLang="en-US" sz="2800" dirty="0"/>
              <a:t>豊根村の味をお楽しみください。</a:t>
            </a:r>
          </a:p>
          <a:p>
            <a:endParaRPr kumimoji="1" lang="en-US" altLang="ja-JP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005292-FE7E-4A5D-837C-1A71BFAC9322}"/>
              </a:ext>
            </a:extLst>
          </p:cNvPr>
          <p:cNvSpPr txBox="1"/>
          <p:nvPr/>
        </p:nvSpPr>
        <p:spPr>
          <a:xfrm>
            <a:off x="3096675" y="595291"/>
            <a:ext cx="518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</a:t>
            </a:r>
            <a:r>
              <a:rPr kumimoji="1" lang="en-US" altLang="ja-JP" sz="4800" b="1" dirty="0"/>
              <a:t> </a:t>
            </a:r>
            <a:r>
              <a:rPr kumimoji="1" lang="en-US" altLang="ja-JP" sz="5400" b="1" dirty="0"/>
              <a:t>blue</a:t>
            </a:r>
            <a:r>
              <a:rPr kumimoji="1" lang="ja-JP" altLang="en-US" sz="5400" b="1" dirty="0"/>
              <a:t>　</a:t>
            </a:r>
            <a:r>
              <a:rPr kumimoji="1" lang="en-US" altLang="ja-JP" sz="5400" b="1" dirty="0"/>
              <a:t>kitchen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7A7073-557C-498E-9720-B5558D78C0BB}"/>
              </a:ext>
            </a:extLst>
          </p:cNvPr>
          <p:cNvSpPr txBox="1"/>
          <p:nvPr/>
        </p:nvSpPr>
        <p:spPr>
          <a:xfrm>
            <a:off x="6887077" y="5011562"/>
            <a:ext cx="57888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・季節のジュース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・豊根村産ブルーベリー等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内容は変更となる場合があります。</a:t>
            </a:r>
            <a:endParaRPr kumimoji="1"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B5B8AA-424A-4579-AFAB-AE1E7B78FC6C}"/>
              </a:ext>
            </a:extLst>
          </p:cNvPr>
          <p:cNvSpPr txBox="1"/>
          <p:nvPr/>
        </p:nvSpPr>
        <p:spPr>
          <a:xfrm>
            <a:off x="176843" y="6965182"/>
            <a:ext cx="5090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err="1"/>
              <a:t>bluekitchen</a:t>
            </a:r>
            <a:r>
              <a:rPr kumimoji="1" lang="en-US" altLang="ja-JP" sz="2400" b="1" u="sng" dirty="0"/>
              <a:t>(</a:t>
            </a:r>
            <a:r>
              <a:rPr kumimoji="1" lang="ja-JP" altLang="en-US" sz="2400" b="1" u="sng" dirty="0"/>
              <a:t>ブルーキッチン</a:t>
            </a:r>
            <a:r>
              <a:rPr kumimoji="1" lang="en-US" altLang="ja-JP" sz="2400" b="1" dirty="0"/>
              <a:t>)</a:t>
            </a:r>
          </a:p>
          <a:p>
            <a:endParaRPr kumimoji="1" lang="en-US" altLang="ja-JP" sz="2800" b="1" u="sng" dirty="0"/>
          </a:p>
          <a:p>
            <a:endParaRPr kumimoji="1" lang="en-US" altLang="ja-JP" sz="2800" b="1" u="sng" dirty="0"/>
          </a:p>
          <a:p>
            <a:endParaRPr kumimoji="1" lang="en-US" altLang="ja-JP" sz="2800" b="1" u="sng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BCEB57A-6A2F-4B0E-B529-FD4FF7519981}"/>
              </a:ext>
            </a:extLst>
          </p:cNvPr>
          <p:cNvSpPr txBox="1"/>
          <p:nvPr/>
        </p:nvSpPr>
        <p:spPr>
          <a:xfrm>
            <a:off x="370980" y="7768060"/>
            <a:ext cx="60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住所：</a:t>
            </a:r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北設楽郡豊根村下黒川字宮ノ元</a:t>
            </a:r>
            <a:r>
              <a:rPr kumimoji="1"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48‐1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FB9D64-9264-4766-B676-68B83B88DE0C}"/>
              </a:ext>
            </a:extLst>
          </p:cNvPr>
          <p:cNvSpPr txBox="1"/>
          <p:nvPr/>
        </p:nvSpPr>
        <p:spPr>
          <a:xfrm>
            <a:off x="370980" y="8226540"/>
            <a:ext cx="685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電話番号：</a:t>
            </a:r>
            <a:r>
              <a:rPr kumimoji="1"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090-3484</a:t>
            </a:r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kumimoji="1"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2502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7D939D-C8C1-439D-AE1A-A63273B01EA3}"/>
              </a:ext>
            </a:extLst>
          </p:cNvPr>
          <p:cNvSpPr txBox="1"/>
          <p:nvPr/>
        </p:nvSpPr>
        <p:spPr>
          <a:xfrm>
            <a:off x="383244" y="8287884"/>
            <a:ext cx="1218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  <a:p>
            <a:r>
              <a:rPr kumimoji="1" lang="en-US" altLang="ja-JP" sz="2400" dirty="0">
                <a:latin typeface="+mn-ea"/>
              </a:rPr>
              <a:t>HP</a:t>
            </a:r>
            <a:r>
              <a:rPr kumimoji="1" lang="ja-JP" altLang="en-US" sz="2400" dirty="0">
                <a:latin typeface="+mn-ea"/>
              </a:rPr>
              <a:t>：</a:t>
            </a:r>
            <a:r>
              <a:rPr kumimoji="1" lang="en-US" altLang="ja-JP" sz="2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https://www.instagram.com/bluekitchen.toyone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24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5F4DF52-751D-4EA7-8548-FB7324C1BA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38" t="8161" r="23730" b="16319"/>
          <a:stretch/>
        </p:blipFill>
        <p:spPr>
          <a:xfrm>
            <a:off x="8285584" y="2390909"/>
            <a:ext cx="3389674" cy="283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95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96</Words>
  <Application>Microsoft Office PowerPoint</Application>
  <PresentationFormat>A3 297x420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tb0104</dc:creator>
  <cp:lastModifiedBy>tb0177</cp:lastModifiedBy>
  <cp:revision>40</cp:revision>
  <cp:lastPrinted>2026-06-04T09:00:13Z</cp:lastPrinted>
  <dcterms:created xsi:type="dcterms:W3CDTF">2026-01-27T00:42:45Z</dcterms:created>
  <dcterms:modified xsi:type="dcterms:W3CDTF">2026-06-04T23:54:31Z</dcterms:modified>
</cp:coreProperties>
</file>